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351D-38A4-4A63-8E0B-A55DCB71E5FC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C4DA585-210B-4BA4-8C6E-784FB941C7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691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351D-38A4-4A63-8E0B-A55DCB71E5FC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C4DA585-210B-4BA4-8C6E-784FB941C7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110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351D-38A4-4A63-8E0B-A55DCB71E5FC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C4DA585-210B-4BA4-8C6E-784FB941C7C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2735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351D-38A4-4A63-8E0B-A55DCB71E5FC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4DA585-210B-4BA4-8C6E-784FB941C7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211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351D-38A4-4A63-8E0B-A55DCB71E5FC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4DA585-210B-4BA4-8C6E-784FB941C7CB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2742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351D-38A4-4A63-8E0B-A55DCB71E5FC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4DA585-210B-4BA4-8C6E-784FB941C7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829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351D-38A4-4A63-8E0B-A55DCB71E5FC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DA585-210B-4BA4-8C6E-784FB941C7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638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351D-38A4-4A63-8E0B-A55DCB71E5FC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DA585-210B-4BA4-8C6E-784FB941C7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4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351D-38A4-4A63-8E0B-A55DCB71E5FC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DA585-210B-4BA4-8C6E-784FB941C7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96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351D-38A4-4A63-8E0B-A55DCB71E5FC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C4DA585-210B-4BA4-8C6E-784FB941C7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85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351D-38A4-4A63-8E0B-A55DCB71E5FC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C4DA585-210B-4BA4-8C6E-784FB941C7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109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351D-38A4-4A63-8E0B-A55DCB71E5FC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C4DA585-210B-4BA4-8C6E-784FB941C7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037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351D-38A4-4A63-8E0B-A55DCB71E5FC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DA585-210B-4BA4-8C6E-784FB941C7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20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351D-38A4-4A63-8E0B-A55DCB71E5FC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DA585-210B-4BA4-8C6E-784FB941C7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41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351D-38A4-4A63-8E0B-A55DCB71E5FC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DA585-210B-4BA4-8C6E-784FB941C7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86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351D-38A4-4A63-8E0B-A55DCB71E5FC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4DA585-210B-4BA4-8C6E-784FB941C7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51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4351D-38A4-4A63-8E0B-A55DCB71E5FC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C4DA585-210B-4BA4-8C6E-784FB941C7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047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80594F1-3F8C-4D16-9070-22FF2BD1E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5128" y="418443"/>
            <a:ext cx="8915399" cy="1126283"/>
          </a:xfrm>
        </p:spPr>
        <p:txBody>
          <a:bodyPr>
            <a:normAutofit/>
          </a:bodyPr>
          <a:lstStyle/>
          <a:p>
            <a:r>
              <a:rPr lang="en-US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MODULE ONE-:PROJECT</a:t>
            </a:r>
            <a:endParaRPr lang="en-IN" sz="4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32E1A-2B5F-4646-885E-A3EF43B68957}"/>
              </a:ext>
            </a:extLst>
          </p:cNvPr>
          <p:cNvSpPr txBox="1"/>
          <p:nvPr/>
        </p:nvSpPr>
        <p:spPr>
          <a:xfrm>
            <a:off x="1979720" y="1926455"/>
            <a:ext cx="1105269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NAME</a:t>
            </a:r>
            <a:r>
              <a:rPr lang="en-US" sz="4000" b="1" dirty="0">
                <a:latin typeface="Bahnschrift" panose="020B0502040204020203" pitchFamily="34" charset="0"/>
              </a:rPr>
              <a:t> – Diksha </a:t>
            </a:r>
            <a:r>
              <a:rPr lang="en-US" sz="4000" b="1" dirty="0" err="1">
                <a:latin typeface="Bahnschrift" panose="020B0502040204020203" pitchFamily="34" charset="0"/>
              </a:rPr>
              <a:t>Aviral</a:t>
            </a:r>
            <a:endParaRPr lang="en-US" sz="4000" b="1" dirty="0">
              <a:latin typeface="Bahnschrift" panose="020B0502040204020203" pitchFamily="34" charset="0"/>
            </a:endParaRPr>
          </a:p>
          <a:p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COLLEGE</a:t>
            </a:r>
            <a:r>
              <a:rPr lang="en-US" sz="4000" b="1" u="sng" dirty="0">
                <a:latin typeface="Bahnschrift" panose="020B0502040204020203" pitchFamily="34" charset="0"/>
              </a:rPr>
              <a:t> </a:t>
            </a:r>
            <a:r>
              <a:rPr lang="en-US" sz="4000" b="1" dirty="0">
                <a:latin typeface="Bahnschrift" panose="020B0502040204020203" pitchFamily="34" charset="0"/>
              </a:rPr>
              <a:t>– SRM Institute of Science and Technology</a:t>
            </a:r>
          </a:p>
          <a:p>
            <a:pPr>
              <a:lnSpc>
                <a:spcPct val="150000"/>
              </a:lnSpc>
            </a:pPr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YEAR OF STUDY </a:t>
            </a:r>
            <a:r>
              <a:rPr lang="en-US" sz="4000" b="1" dirty="0">
                <a:latin typeface="Bahnschrift" panose="020B0502040204020203" pitchFamily="34" charset="0"/>
              </a:rPr>
              <a:t>– Second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7308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5D0772-3BFE-4B35-96A5-3A0FA9C9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67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1D6D23-EC11-46F0-B03A-852EA959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17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7DA1CC-DCC7-4AB8-890C-12919A71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55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5557D9-D3B1-4069-B57F-4BC8A4B8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4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DB5404-77CB-4F8D-A009-E9319A2FC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45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3F06B1-D860-41B0-A0F4-012971C75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96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8B828D-9C12-451F-9A98-5256CCE08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53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D5EE7E-4011-4A6B-AF5C-580C3627D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D5CD06-F77B-417D-A967-9BA37CBF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1700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</TotalTime>
  <Words>22</Words>
  <Application>Microsoft Office PowerPoint</Application>
  <PresentationFormat>Widescreen</PresentationFormat>
  <Paragraphs>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Bahnschrift</vt:lpstr>
      <vt:lpstr>Century Gothic</vt:lpstr>
      <vt:lpstr>Consolas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Diksha Aviral</dc:creator>
  <cp:lastModifiedBy>spandan kumar</cp:lastModifiedBy>
  <cp:revision>3</cp:revision>
  <dcterms:created xsi:type="dcterms:W3CDTF">2020-09-28T21:51:28Z</dcterms:created>
  <dcterms:modified xsi:type="dcterms:W3CDTF">2020-09-28T22:13:21Z</dcterms:modified>
</cp:coreProperties>
</file>